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457782-E192-4759-A872-7E642E7C5293}" v="4" dt="2021-03-14T14:05:46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9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amurugan Balakreshnan" userId="35e9483b-bf32-4d17-a07b-837bc83be0f5" providerId="ADAL" clId="{E7457782-E192-4759-A872-7E642E7C5293}"/>
    <pc:docChg chg="custSel addSld delSld modSld addMainMaster delMainMaster">
      <pc:chgData name="Balamurugan Balakreshnan" userId="35e9483b-bf32-4d17-a07b-837bc83be0f5" providerId="ADAL" clId="{E7457782-E192-4759-A872-7E642E7C5293}" dt="2021-03-14T14:15:29.383" v="1491" actId="20577"/>
      <pc:docMkLst>
        <pc:docMk/>
      </pc:docMkLst>
      <pc:sldChg chg="addSp modSp mod modMedia setBg modClrScheme chgLayout">
        <pc:chgData name="Balamurugan Balakreshnan" userId="35e9483b-bf32-4d17-a07b-837bc83be0f5" providerId="ADAL" clId="{E7457782-E192-4759-A872-7E642E7C5293}" dt="2021-03-14T13:05:24.352" v="60" actId="313"/>
        <pc:sldMkLst>
          <pc:docMk/>
          <pc:sldMk cId="718596618" sldId="256"/>
        </pc:sldMkLst>
        <pc:spChg chg="mod">
          <ac:chgData name="Balamurugan Balakreshnan" userId="35e9483b-bf32-4d17-a07b-837bc83be0f5" providerId="ADAL" clId="{E7457782-E192-4759-A872-7E642E7C5293}" dt="2021-03-14T13:05:24.352" v="60" actId="313"/>
          <ac:spMkLst>
            <pc:docMk/>
            <pc:sldMk cId="718596618" sldId="256"/>
            <ac:spMk id="2" creationId="{CC6598BA-F826-499B-9959-3B15942571F0}"/>
          </ac:spMkLst>
        </pc:spChg>
        <pc:spChg chg="mod">
          <ac:chgData name="Balamurugan Balakreshnan" userId="35e9483b-bf32-4d17-a07b-837bc83be0f5" providerId="ADAL" clId="{E7457782-E192-4759-A872-7E642E7C5293}" dt="2021-03-14T13:05:17.665" v="59" actId="20577"/>
          <ac:spMkLst>
            <pc:docMk/>
            <pc:sldMk cId="718596618" sldId="256"/>
            <ac:spMk id="3" creationId="{62E1E98F-13B0-4B3A-893D-CB4B97287494}"/>
          </ac:spMkLst>
        </pc:spChg>
        <pc:spChg chg="add">
          <ac:chgData name="Balamurugan Balakreshnan" userId="35e9483b-bf32-4d17-a07b-837bc83be0f5" providerId="ADAL" clId="{E7457782-E192-4759-A872-7E642E7C5293}" dt="2021-03-14T13:04:24.749" v="0" actId="26606"/>
          <ac:spMkLst>
            <pc:docMk/>
            <pc:sldMk cId="718596618" sldId="256"/>
            <ac:spMk id="9" creationId="{8B646C36-EEEC-4D52-8E8E-206F4CD8A3DA}"/>
          </ac:spMkLst>
        </pc:spChg>
        <pc:spChg chg="add">
          <ac:chgData name="Balamurugan Balakreshnan" userId="35e9483b-bf32-4d17-a07b-837bc83be0f5" providerId="ADAL" clId="{E7457782-E192-4759-A872-7E642E7C5293}" dt="2021-03-14T13:04:24.749" v="0" actId="26606"/>
          <ac:spMkLst>
            <pc:docMk/>
            <pc:sldMk cId="718596618" sldId="256"/>
            <ac:spMk id="15" creationId="{D6CA2F4C-8E9E-4BCD-B6E8-A68A311CA651}"/>
          </ac:spMkLst>
        </pc:spChg>
        <pc:spChg chg="add">
          <ac:chgData name="Balamurugan Balakreshnan" userId="35e9483b-bf32-4d17-a07b-837bc83be0f5" providerId="ADAL" clId="{E7457782-E192-4759-A872-7E642E7C5293}" dt="2021-03-14T13:04:24.749" v="0" actId="26606"/>
          <ac:spMkLst>
            <pc:docMk/>
            <pc:sldMk cId="718596618" sldId="256"/>
            <ac:spMk id="17" creationId="{4D1A5E71-B6B6-486A-8CDC-C7ABD9B903F6}"/>
          </ac:spMkLst>
        </pc:spChg>
        <pc:spChg chg="add">
          <ac:chgData name="Balamurugan Balakreshnan" userId="35e9483b-bf32-4d17-a07b-837bc83be0f5" providerId="ADAL" clId="{E7457782-E192-4759-A872-7E642E7C5293}" dt="2021-03-14T13:04:24.749" v="0" actId="26606"/>
          <ac:spMkLst>
            <pc:docMk/>
            <pc:sldMk cId="718596618" sldId="256"/>
            <ac:spMk id="19" creationId="{6004781B-698F-46D5-AADD-8AE9211719D8}"/>
          </ac:spMkLst>
        </pc:spChg>
        <pc:spChg chg="add">
          <ac:chgData name="Balamurugan Balakreshnan" userId="35e9483b-bf32-4d17-a07b-837bc83be0f5" providerId="ADAL" clId="{E7457782-E192-4759-A872-7E642E7C5293}" dt="2021-03-14T13:04:24.749" v="0" actId="26606"/>
          <ac:spMkLst>
            <pc:docMk/>
            <pc:sldMk cId="718596618" sldId="256"/>
            <ac:spMk id="21" creationId="{4FB204DF-284E-45F6-A017-79A4DF57BCCB}"/>
          </ac:spMkLst>
        </pc:spChg>
        <pc:spChg chg="add">
          <ac:chgData name="Balamurugan Balakreshnan" userId="35e9483b-bf32-4d17-a07b-837bc83be0f5" providerId="ADAL" clId="{E7457782-E192-4759-A872-7E642E7C5293}" dt="2021-03-14T13:04:24.749" v="0" actId="26606"/>
          <ac:spMkLst>
            <pc:docMk/>
            <pc:sldMk cId="718596618" sldId="256"/>
            <ac:spMk id="23" creationId="{96FD6442-EB7D-4992-8D41-0B7FFDCB43E1}"/>
          </ac:spMkLst>
        </pc:spChg>
        <pc:grpChg chg="add">
          <ac:chgData name="Balamurugan Balakreshnan" userId="35e9483b-bf32-4d17-a07b-837bc83be0f5" providerId="ADAL" clId="{E7457782-E192-4759-A872-7E642E7C5293}" dt="2021-03-14T13:04:24.749" v="0" actId="26606"/>
          <ac:grpSpMkLst>
            <pc:docMk/>
            <pc:sldMk cId="718596618" sldId="256"/>
            <ac:grpSpMk id="11" creationId="{308C40F4-6A24-4867-B726-B552DB0807B5}"/>
          </ac:grpSpMkLst>
        </pc:grpChg>
        <pc:picChg chg="add mod">
          <ac:chgData name="Balamurugan Balakreshnan" userId="35e9483b-bf32-4d17-a07b-837bc83be0f5" providerId="ADAL" clId="{E7457782-E192-4759-A872-7E642E7C5293}" dt="2021-03-14T13:04:25.784" v="2"/>
          <ac:picMkLst>
            <pc:docMk/>
            <pc:sldMk cId="718596618" sldId="256"/>
            <ac:picMk id="4" creationId="{32BCAED3-8280-4577-890B-C0955A6E4A53}"/>
          </ac:picMkLst>
        </pc:picChg>
      </pc:sldChg>
      <pc:sldChg chg="modSp new mod">
        <pc:chgData name="Balamurugan Balakreshnan" userId="35e9483b-bf32-4d17-a07b-837bc83be0f5" providerId="ADAL" clId="{E7457782-E192-4759-A872-7E642E7C5293}" dt="2021-03-14T14:15:29.383" v="1491" actId="20577"/>
        <pc:sldMkLst>
          <pc:docMk/>
          <pc:sldMk cId="1001420103" sldId="257"/>
        </pc:sldMkLst>
        <pc:spChg chg="mod">
          <ac:chgData name="Balamurugan Balakreshnan" userId="35e9483b-bf32-4d17-a07b-837bc83be0f5" providerId="ADAL" clId="{E7457782-E192-4759-A872-7E642E7C5293}" dt="2021-03-14T13:05:49.193" v="76" actId="20577"/>
          <ac:spMkLst>
            <pc:docMk/>
            <pc:sldMk cId="1001420103" sldId="257"/>
            <ac:spMk id="2" creationId="{E499C67B-BD6C-4256-9A57-4CC84B49858D}"/>
          </ac:spMkLst>
        </pc:spChg>
        <pc:spChg chg="mod">
          <ac:chgData name="Balamurugan Balakreshnan" userId="35e9483b-bf32-4d17-a07b-837bc83be0f5" providerId="ADAL" clId="{E7457782-E192-4759-A872-7E642E7C5293}" dt="2021-03-14T14:15:29.383" v="1491" actId="20577"/>
          <ac:spMkLst>
            <pc:docMk/>
            <pc:sldMk cId="1001420103" sldId="257"/>
            <ac:spMk id="3" creationId="{16F74C95-8143-4B72-8467-5672CAF67247}"/>
          </ac:spMkLst>
        </pc:spChg>
      </pc:sldChg>
      <pc:sldChg chg="modSp new mod">
        <pc:chgData name="Balamurugan Balakreshnan" userId="35e9483b-bf32-4d17-a07b-837bc83be0f5" providerId="ADAL" clId="{E7457782-E192-4759-A872-7E642E7C5293}" dt="2021-03-14T13:41:41.330" v="991" actId="20577"/>
        <pc:sldMkLst>
          <pc:docMk/>
          <pc:sldMk cId="247570077" sldId="258"/>
        </pc:sldMkLst>
        <pc:spChg chg="mod">
          <ac:chgData name="Balamurugan Balakreshnan" userId="35e9483b-bf32-4d17-a07b-837bc83be0f5" providerId="ADAL" clId="{E7457782-E192-4759-A872-7E642E7C5293}" dt="2021-03-14T13:40:09.724" v="881" actId="6549"/>
          <ac:spMkLst>
            <pc:docMk/>
            <pc:sldMk cId="247570077" sldId="258"/>
            <ac:spMk id="2" creationId="{2AF47447-C724-4AB8-B845-54A4498D631E}"/>
          </ac:spMkLst>
        </pc:spChg>
        <pc:spChg chg="mod">
          <ac:chgData name="Balamurugan Balakreshnan" userId="35e9483b-bf32-4d17-a07b-837bc83be0f5" providerId="ADAL" clId="{E7457782-E192-4759-A872-7E642E7C5293}" dt="2021-03-14T13:41:41.330" v="991" actId="20577"/>
          <ac:spMkLst>
            <pc:docMk/>
            <pc:sldMk cId="247570077" sldId="258"/>
            <ac:spMk id="3" creationId="{1BF7DE68-57EB-49A1-A4D5-83C071B54131}"/>
          </ac:spMkLst>
        </pc:spChg>
      </pc:sldChg>
      <pc:sldChg chg="modSp new mod">
        <pc:chgData name="Balamurugan Balakreshnan" userId="35e9483b-bf32-4d17-a07b-837bc83be0f5" providerId="ADAL" clId="{E7457782-E192-4759-A872-7E642E7C5293}" dt="2021-03-14T13:53:00.479" v="1268" actId="27636"/>
        <pc:sldMkLst>
          <pc:docMk/>
          <pc:sldMk cId="3688979750" sldId="259"/>
        </pc:sldMkLst>
        <pc:spChg chg="mod">
          <ac:chgData name="Balamurugan Balakreshnan" userId="35e9483b-bf32-4d17-a07b-837bc83be0f5" providerId="ADAL" clId="{E7457782-E192-4759-A872-7E642E7C5293}" dt="2021-03-14T13:06:29.095" v="115" actId="20577"/>
          <ac:spMkLst>
            <pc:docMk/>
            <pc:sldMk cId="3688979750" sldId="259"/>
            <ac:spMk id="2" creationId="{0F5813B2-986E-4EFB-A47B-323C11916BBE}"/>
          </ac:spMkLst>
        </pc:spChg>
        <pc:spChg chg="mod">
          <ac:chgData name="Balamurugan Balakreshnan" userId="35e9483b-bf32-4d17-a07b-837bc83be0f5" providerId="ADAL" clId="{E7457782-E192-4759-A872-7E642E7C5293}" dt="2021-03-14T13:53:00.479" v="1268" actId="27636"/>
          <ac:spMkLst>
            <pc:docMk/>
            <pc:sldMk cId="3688979750" sldId="259"/>
            <ac:spMk id="3" creationId="{726BC4DA-DF48-49A9-85BD-54067143630E}"/>
          </ac:spMkLst>
        </pc:spChg>
      </pc:sldChg>
      <pc:sldChg chg="modSp new mod">
        <pc:chgData name="Balamurugan Balakreshnan" userId="35e9483b-bf32-4d17-a07b-837bc83be0f5" providerId="ADAL" clId="{E7457782-E192-4759-A872-7E642E7C5293}" dt="2021-03-14T13:42:47.060" v="1102" actId="20577"/>
        <pc:sldMkLst>
          <pc:docMk/>
          <pc:sldMk cId="2805576690" sldId="260"/>
        </pc:sldMkLst>
        <pc:spChg chg="mod">
          <ac:chgData name="Balamurugan Balakreshnan" userId="35e9483b-bf32-4d17-a07b-837bc83be0f5" providerId="ADAL" clId="{E7457782-E192-4759-A872-7E642E7C5293}" dt="2021-03-14T13:06:37.952" v="131" actId="20577"/>
          <ac:spMkLst>
            <pc:docMk/>
            <pc:sldMk cId="2805576690" sldId="260"/>
            <ac:spMk id="2" creationId="{E498733A-0AEB-4627-90E9-3EB6F2CA92ED}"/>
          </ac:spMkLst>
        </pc:spChg>
        <pc:spChg chg="mod">
          <ac:chgData name="Balamurugan Balakreshnan" userId="35e9483b-bf32-4d17-a07b-837bc83be0f5" providerId="ADAL" clId="{E7457782-E192-4759-A872-7E642E7C5293}" dt="2021-03-14T13:42:47.060" v="1102" actId="20577"/>
          <ac:spMkLst>
            <pc:docMk/>
            <pc:sldMk cId="2805576690" sldId="260"/>
            <ac:spMk id="3" creationId="{87778906-B914-41F0-8A4B-104C86A5FE02}"/>
          </ac:spMkLst>
        </pc:spChg>
      </pc:sldChg>
      <pc:sldChg chg="modSp new mod">
        <pc:chgData name="Balamurugan Balakreshnan" userId="35e9483b-bf32-4d17-a07b-837bc83be0f5" providerId="ADAL" clId="{E7457782-E192-4759-A872-7E642E7C5293}" dt="2021-03-14T13:09:02.589" v="236" actId="20577"/>
        <pc:sldMkLst>
          <pc:docMk/>
          <pc:sldMk cId="1034766236" sldId="261"/>
        </pc:sldMkLst>
        <pc:spChg chg="mod">
          <ac:chgData name="Balamurugan Balakreshnan" userId="35e9483b-bf32-4d17-a07b-837bc83be0f5" providerId="ADAL" clId="{E7457782-E192-4759-A872-7E642E7C5293}" dt="2021-03-14T13:06:46.741" v="139" actId="20577"/>
          <ac:spMkLst>
            <pc:docMk/>
            <pc:sldMk cId="1034766236" sldId="261"/>
            <ac:spMk id="2" creationId="{4D7349FE-0CEA-4423-9535-D7EF9B6D41E8}"/>
          </ac:spMkLst>
        </pc:spChg>
        <pc:spChg chg="mod">
          <ac:chgData name="Balamurugan Balakreshnan" userId="35e9483b-bf32-4d17-a07b-837bc83be0f5" providerId="ADAL" clId="{E7457782-E192-4759-A872-7E642E7C5293}" dt="2021-03-14T13:09:02.589" v="236" actId="20577"/>
          <ac:spMkLst>
            <pc:docMk/>
            <pc:sldMk cId="1034766236" sldId="261"/>
            <ac:spMk id="3" creationId="{3F0861B2-81CD-4218-806C-20388D9A60E6}"/>
          </ac:spMkLst>
        </pc:spChg>
      </pc:sldChg>
      <pc:sldChg chg="addSp delSp modSp new add del mod setBg">
        <pc:chgData name="Balamurugan Balakreshnan" userId="35e9483b-bf32-4d17-a07b-837bc83be0f5" providerId="ADAL" clId="{E7457782-E192-4759-A872-7E642E7C5293}" dt="2021-03-14T14:05:55.515" v="1272" actId="26606"/>
        <pc:sldMkLst>
          <pc:docMk/>
          <pc:sldMk cId="413118161" sldId="262"/>
        </pc:sldMkLst>
        <pc:spChg chg="del">
          <ac:chgData name="Balamurugan Balakreshnan" userId="35e9483b-bf32-4d17-a07b-837bc83be0f5" providerId="ADAL" clId="{E7457782-E192-4759-A872-7E642E7C5293}" dt="2021-03-14T14:05:55.515" v="1272" actId="26606"/>
          <ac:spMkLst>
            <pc:docMk/>
            <pc:sldMk cId="413118161" sldId="262"/>
            <ac:spMk id="2" creationId="{41200317-F75B-4C6F-BAF3-FEA824341189}"/>
          </ac:spMkLst>
        </pc:spChg>
        <pc:spChg chg="del">
          <ac:chgData name="Balamurugan Balakreshnan" userId="35e9483b-bf32-4d17-a07b-837bc83be0f5" providerId="ADAL" clId="{E7457782-E192-4759-A872-7E642E7C5293}" dt="2021-03-14T14:05:55.515" v="1272" actId="26606"/>
          <ac:spMkLst>
            <pc:docMk/>
            <pc:sldMk cId="413118161" sldId="262"/>
            <ac:spMk id="3" creationId="{CEC3E620-F353-4F88-BF41-4F4A13E40FC4}"/>
          </ac:spMkLst>
        </pc:spChg>
        <pc:spChg chg="add">
          <ac:chgData name="Balamurugan Balakreshnan" userId="35e9483b-bf32-4d17-a07b-837bc83be0f5" providerId="ADAL" clId="{E7457782-E192-4759-A872-7E642E7C5293}" dt="2021-03-14T14:05:55.515" v="1272" actId="26606"/>
          <ac:spMkLst>
            <pc:docMk/>
            <pc:sldMk cId="413118161" sldId="262"/>
            <ac:spMk id="78" creationId="{70CCC791-94D7-4BB8-9EDF-423CEA1F6215}"/>
          </ac:spMkLst>
        </pc:spChg>
        <pc:spChg chg="add">
          <ac:chgData name="Balamurugan Balakreshnan" userId="35e9483b-bf32-4d17-a07b-837bc83be0f5" providerId="ADAL" clId="{E7457782-E192-4759-A872-7E642E7C5293}" dt="2021-03-14T14:05:55.515" v="1272" actId="26606"/>
          <ac:spMkLst>
            <pc:docMk/>
            <pc:sldMk cId="413118161" sldId="262"/>
            <ac:spMk id="80" creationId="{ED55A19D-297C-4231-AD1F-08EF9B4AA8F4}"/>
          </ac:spMkLst>
        </pc:spChg>
        <pc:spChg chg="add">
          <ac:chgData name="Balamurugan Balakreshnan" userId="35e9483b-bf32-4d17-a07b-837bc83be0f5" providerId="ADAL" clId="{E7457782-E192-4759-A872-7E642E7C5293}" dt="2021-03-14T14:05:55.515" v="1272" actId="26606"/>
          <ac:spMkLst>
            <pc:docMk/>
            <pc:sldMk cId="413118161" sldId="262"/>
            <ac:spMk id="82" creationId="{F73F38E8-7222-498E-8007-9C1339AA585A}"/>
          </ac:spMkLst>
        </pc:spChg>
        <pc:spChg chg="add">
          <ac:chgData name="Balamurugan Balakreshnan" userId="35e9483b-bf32-4d17-a07b-837bc83be0f5" providerId="ADAL" clId="{E7457782-E192-4759-A872-7E642E7C5293}" dt="2021-03-14T14:05:55.515" v="1272" actId="26606"/>
          <ac:spMkLst>
            <pc:docMk/>
            <pc:sldMk cId="413118161" sldId="262"/>
            <ac:spMk id="84" creationId="{22170AF3-61AC-4086-B07D-81FDC091789F}"/>
          </ac:spMkLst>
        </pc:spChg>
        <pc:spChg chg="add">
          <ac:chgData name="Balamurugan Balakreshnan" userId="35e9483b-bf32-4d17-a07b-837bc83be0f5" providerId="ADAL" clId="{E7457782-E192-4759-A872-7E642E7C5293}" dt="2021-03-14T14:05:55.515" v="1272" actId="26606"/>
          <ac:spMkLst>
            <pc:docMk/>
            <pc:sldMk cId="413118161" sldId="262"/>
            <ac:spMk id="90" creationId="{7BD8AB83-2763-4392-B4B9-049CDF1F6EA4}"/>
          </ac:spMkLst>
        </pc:spChg>
        <pc:spChg chg="add">
          <ac:chgData name="Balamurugan Balakreshnan" userId="35e9483b-bf32-4d17-a07b-837bc83be0f5" providerId="ADAL" clId="{E7457782-E192-4759-A872-7E642E7C5293}" dt="2021-03-14T14:05:55.515" v="1272" actId="26606"/>
          <ac:spMkLst>
            <pc:docMk/>
            <pc:sldMk cId="413118161" sldId="262"/>
            <ac:spMk id="92" creationId="{480F071C-C35C-4CE1-8EE5-8ED96E2F4E25}"/>
          </ac:spMkLst>
        </pc:spChg>
        <pc:grpChg chg="add">
          <ac:chgData name="Balamurugan Balakreshnan" userId="35e9483b-bf32-4d17-a07b-837bc83be0f5" providerId="ADAL" clId="{E7457782-E192-4759-A872-7E642E7C5293}" dt="2021-03-14T14:05:55.515" v="1272" actId="26606"/>
          <ac:grpSpMkLst>
            <pc:docMk/>
            <pc:sldMk cId="413118161" sldId="262"/>
            <ac:grpSpMk id="71" creationId="{773CCE17-EE0F-40E0-B7AE-CF7677B64709}"/>
          </ac:grpSpMkLst>
        </pc:grpChg>
        <pc:grpChg chg="add">
          <ac:chgData name="Balamurugan Balakreshnan" userId="35e9483b-bf32-4d17-a07b-837bc83be0f5" providerId="ADAL" clId="{E7457782-E192-4759-A872-7E642E7C5293}" dt="2021-03-14T14:05:55.515" v="1272" actId="26606"/>
          <ac:grpSpMkLst>
            <pc:docMk/>
            <pc:sldMk cId="413118161" sldId="262"/>
            <ac:grpSpMk id="86" creationId="{8BA53ACC-5E7A-47CA-AFB6-3EDE695A36DC}"/>
          </ac:grpSpMkLst>
        </pc:grpChg>
        <pc:picChg chg="mod">
          <ac:chgData name="Balamurugan Balakreshnan" userId="35e9483b-bf32-4d17-a07b-837bc83be0f5" providerId="ADAL" clId="{E7457782-E192-4759-A872-7E642E7C5293}" dt="2021-03-14T14:05:55.515" v="1272" actId="26606"/>
          <ac:picMkLst>
            <pc:docMk/>
            <pc:sldMk cId="413118161" sldId="262"/>
            <ac:picMk id="1026" creationId="{41AD6A2D-3BC0-4F5F-9791-8CFD03AB4FF9}"/>
          </ac:picMkLst>
        </pc:picChg>
      </pc:sldChg>
      <pc:sldChg chg="addSp">
        <pc:chgData name="Balamurugan Balakreshnan" userId="35e9483b-bf32-4d17-a07b-837bc83be0f5" providerId="ADAL" clId="{E7457782-E192-4759-A872-7E642E7C5293}" dt="2021-03-14T14:05:46.808" v="1270"/>
        <pc:sldMkLst>
          <pc:docMk/>
          <pc:sldMk cId="2759284920" sldId="262"/>
        </pc:sldMkLst>
        <pc:picChg chg="add">
          <ac:chgData name="Balamurugan Balakreshnan" userId="35e9483b-bf32-4d17-a07b-837bc83be0f5" providerId="ADAL" clId="{E7457782-E192-4759-A872-7E642E7C5293}" dt="2021-03-14T14:05:46.808" v="1270"/>
          <ac:picMkLst>
            <pc:docMk/>
            <pc:sldMk cId="2759284920" sldId="262"/>
            <ac:picMk id="1026" creationId="{41AD6A2D-3BC0-4F5F-9791-8CFD03AB4FF9}"/>
          </ac:picMkLst>
        </pc:picChg>
      </pc:sldChg>
      <pc:sldMasterChg chg="del delSldLayout">
        <pc:chgData name="Balamurugan Balakreshnan" userId="35e9483b-bf32-4d17-a07b-837bc83be0f5" providerId="ADAL" clId="{E7457782-E192-4759-A872-7E642E7C5293}" dt="2021-03-14T13:04:24.749" v="0" actId="26606"/>
        <pc:sldMasterMkLst>
          <pc:docMk/>
          <pc:sldMasterMk cId="1940166785" sldId="2147483648"/>
        </pc:sldMasterMkLst>
        <pc:sldLayoutChg chg="del">
          <pc:chgData name="Balamurugan Balakreshnan" userId="35e9483b-bf32-4d17-a07b-837bc83be0f5" providerId="ADAL" clId="{E7457782-E192-4759-A872-7E642E7C5293}" dt="2021-03-14T13:04:24.749" v="0" actId="26606"/>
          <pc:sldLayoutMkLst>
            <pc:docMk/>
            <pc:sldMasterMk cId="1940166785" sldId="2147483648"/>
            <pc:sldLayoutMk cId="1184295008" sldId="2147483649"/>
          </pc:sldLayoutMkLst>
        </pc:sldLayoutChg>
        <pc:sldLayoutChg chg="del">
          <pc:chgData name="Balamurugan Balakreshnan" userId="35e9483b-bf32-4d17-a07b-837bc83be0f5" providerId="ADAL" clId="{E7457782-E192-4759-A872-7E642E7C5293}" dt="2021-03-14T13:04:24.749" v="0" actId="26606"/>
          <pc:sldLayoutMkLst>
            <pc:docMk/>
            <pc:sldMasterMk cId="1940166785" sldId="2147483648"/>
            <pc:sldLayoutMk cId="2552162349" sldId="2147483650"/>
          </pc:sldLayoutMkLst>
        </pc:sldLayoutChg>
        <pc:sldLayoutChg chg="del">
          <pc:chgData name="Balamurugan Balakreshnan" userId="35e9483b-bf32-4d17-a07b-837bc83be0f5" providerId="ADAL" clId="{E7457782-E192-4759-A872-7E642E7C5293}" dt="2021-03-14T13:04:24.749" v="0" actId="26606"/>
          <pc:sldLayoutMkLst>
            <pc:docMk/>
            <pc:sldMasterMk cId="1940166785" sldId="2147483648"/>
            <pc:sldLayoutMk cId="739388919" sldId="2147483651"/>
          </pc:sldLayoutMkLst>
        </pc:sldLayoutChg>
        <pc:sldLayoutChg chg="del">
          <pc:chgData name="Balamurugan Balakreshnan" userId="35e9483b-bf32-4d17-a07b-837bc83be0f5" providerId="ADAL" clId="{E7457782-E192-4759-A872-7E642E7C5293}" dt="2021-03-14T13:04:24.749" v="0" actId="26606"/>
          <pc:sldLayoutMkLst>
            <pc:docMk/>
            <pc:sldMasterMk cId="1940166785" sldId="2147483648"/>
            <pc:sldLayoutMk cId="3053977573" sldId="2147483652"/>
          </pc:sldLayoutMkLst>
        </pc:sldLayoutChg>
        <pc:sldLayoutChg chg="del">
          <pc:chgData name="Balamurugan Balakreshnan" userId="35e9483b-bf32-4d17-a07b-837bc83be0f5" providerId="ADAL" clId="{E7457782-E192-4759-A872-7E642E7C5293}" dt="2021-03-14T13:04:24.749" v="0" actId="26606"/>
          <pc:sldLayoutMkLst>
            <pc:docMk/>
            <pc:sldMasterMk cId="1940166785" sldId="2147483648"/>
            <pc:sldLayoutMk cId="461585491" sldId="2147483653"/>
          </pc:sldLayoutMkLst>
        </pc:sldLayoutChg>
        <pc:sldLayoutChg chg="del">
          <pc:chgData name="Balamurugan Balakreshnan" userId="35e9483b-bf32-4d17-a07b-837bc83be0f5" providerId="ADAL" clId="{E7457782-E192-4759-A872-7E642E7C5293}" dt="2021-03-14T13:04:24.749" v="0" actId="26606"/>
          <pc:sldLayoutMkLst>
            <pc:docMk/>
            <pc:sldMasterMk cId="1940166785" sldId="2147483648"/>
            <pc:sldLayoutMk cId="744993426" sldId="2147483654"/>
          </pc:sldLayoutMkLst>
        </pc:sldLayoutChg>
        <pc:sldLayoutChg chg="del">
          <pc:chgData name="Balamurugan Balakreshnan" userId="35e9483b-bf32-4d17-a07b-837bc83be0f5" providerId="ADAL" clId="{E7457782-E192-4759-A872-7E642E7C5293}" dt="2021-03-14T13:04:24.749" v="0" actId="26606"/>
          <pc:sldLayoutMkLst>
            <pc:docMk/>
            <pc:sldMasterMk cId="1940166785" sldId="2147483648"/>
            <pc:sldLayoutMk cId="833099839" sldId="2147483655"/>
          </pc:sldLayoutMkLst>
        </pc:sldLayoutChg>
        <pc:sldLayoutChg chg="del">
          <pc:chgData name="Balamurugan Balakreshnan" userId="35e9483b-bf32-4d17-a07b-837bc83be0f5" providerId="ADAL" clId="{E7457782-E192-4759-A872-7E642E7C5293}" dt="2021-03-14T13:04:24.749" v="0" actId="26606"/>
          <pc:sldLayoutMkLst>
            <pc:docMk/>
            <pc:sldMasterMk cId="1940166785" sldId="2147483648"/>
            <pc:sldLayoutMk cId="4167858815" sldId="2147483656"/>
          </pc:sldLayoutMkLst>
        </pc:sldLayoutChg>
        <pc:sldLayoutChg chg="del">
          <pc:chgData name="Balamurugan Balakreshnan" userId="35e9483b-bf32-4d17-a07b-837bc83be0f5" providerId="ADAL" clId="{E7457782-E192-4759-A872-7E642E7C5293}" dt="2021-03-14T13:04:24.749" v="0" actId="26606"/>
          <pc:sldLayoutMkLst>
            <pc:docMk/>
            <pc:sldMasterMk cId="1940166785" sldId="2147483648"/>
            <pc:sldLayoutMk cId="3188145024" sldId="2147483657"/>
          </pc:sldLayoutMkLst>
        </pc:sldLayoutChg>
        <pc:sldLayoutChg chg="del">
          <pc:chgData name="Balamurugan Balakreshnan" userId="35e9483b-bf32-4d17-a07b-837bc83be0f5" providerId="ADAL" clId="{E7457782-E192-4759-A872-7E642E7C5293}" dt="2021-03-14T13:04:24.749" v="0" actId="26606"/>
          <pc:sldLayoutMkLst>
            <pc:docMk/>
            <pc:sldMasterMk cId="1940166785" sldId="2147483648"/>
            <pc:sldLayoutMk cId="3690110350" sldId="2147483658"/>
          </pc:sldLayoutMkLst>
        </pc:sldLayoutChg>
        <pc:sldLayoutChg chg="del">
          <pc:chgData name="Balamurugan Balakreshnan" userId="35e9483b-bf32-4d17-a07b-837bc83be0f5" providerId="ADAL" clId="{E7457782-E192-4759-A872-7E642E7C5293}" dt="2021-03-14T13:04:24.749" v="0" actId="26606"/>
          <pc:sldLayoutMkLst>
            <pc:docMk/>
            <pc:sldMasterMk cId="1940166785" sldId="2147483648"/>
            <pc:sldLayoutMk cId="659842618" sldId="2147483659"/>
          </pc:sldLayoutMkLst>
        </pc:sldLayoutChg>
      </pc:sldMasterChg>
      <pc:sldMasterChg chg="add addSldLayout">
        <pc:chgData name="Balamurugan Balakreshnan" userId="35e9483b-bf32-4d17-a07b-837bc83be0f5" providerId="ADAL" clId="{E7457782-E192-4759-A872-7E642E7C5293}" dt="2021-03-14T13:04:24.749" v="0" actId="26606"/>
        <pc:sldMasterMkLst>
          <pc:docMk/>
          <pc:sldMasterMk cId="661486216" sldId="2147483660"/>
        </pc:sldMasterMkLst>
        <pc:sldLayoutChg chg="add">
          <pc:chgData name="Balamurugan Balakreshnan" userId="35e9483b-bf32-4d17-a07b-837bc83be0f5" providerId="ADAL" clId="{E7457782-E192-4759-A872-7E642E7C5293}" dt="2021-03-14T13:04:24.749" v="0" actId="26606"/>
          <pc:sldLayoutMkLst>
            <pc:docMk/>
            <pc:sldMasterMk cId="661486216" sldId="2147483660"/>
            <pc:sldLayoutMk cId="4025057277" sldId="2147483661"/>
          </pc:sldLayoutMkLst>
        </pc:sldLayoutChg>
        <pc:sldLayoutChg chg="add">
          <pc:chgData name="Balamurugan Balakreshnan" userId="35e9483b-bf32-4d17-a07b-837bc83be0f5" providerId="ADAL" clId="{E7457782-E192-4759-A872-7E642E7C5293}" dt="2021-03-14T13:04:24.749" v="0" actId="26606"/>
          <pc:sldLayoutMkLst>
            <pc:docMk/>
            <pc:sldMasterMk cId="661486216" sldId="2147483660"/>
            <pc:sldLayoutMk cId="1899773826" sldId="2147483662"/>
          </pc:sldLayoutMkLst>
        </pc:sldLayoutChg>
        <pc:sldLayoutChg chg="add">
          <pc:chgData name="Balamurugan Balakreshnan" userId="35e9483b-bf32-4d17-a07b-837bc83be0f5" providerId="ADAL" clId="{E7457782-E192-4759-A872-7E642E7C5293}" dt="2021-03-14T13:04:24.749" v="0" actId="26606"/>
          <pc:sldLayoutMkLst>
            <pc:docMk/>
            <pc:sldMasterMk cId="661486216" sldId="2147483660"/>
            <pc:sldLayoutMk cId="2280625371" sldId="2147483663"/>
          </pc:sldLayoutMkLst>
        </pc:sldLayoutChg>
        <pc:sldLayoutChg chg="add">
          <pc:chgData name="Balamurugan Balakreshnan" userId="35e9483b-bf32-4d17-a07b-837bc83be0f5" providerId="ADAL" clId="{E7457782-E192-4759-A872-7E642E7C5293}" dt="2021-03-14T13:04:24.749" v="0" actId="26606"/>
          <pc:sldLayoutMkLst>
            <pc:docMk/>
            <pc:sldMasterMk cId="661486216" sldId="2147483660"/>
            <pc:sldLayoutMk cId="1544171549" sldId="2147483664"/>
          </pc:sldLayoutMkLst>
        </pc:sldLayoutChg>
        <pc:sldLayoutChg chg="add">
          <pc:chgData name="Balamurugan Balakreshnan" userId="35e9483b-bf32-4d17-a07b-837bc83be0f5" providerId="ADAL" clId="{E7457782-E192-4759-A872-7E642E7C5293}" dt="2021-03-14T13:04:24.749" v="0" actId="26606"/>
          <pc:sldLayoutMkLst>
            <pc:docMk/>
            <pc:sldMasterMk cId="661486216" sldId="2147483660"/>
            <pc:sldLayoutMk cId="4085939907" sldId="2147483665"/>
          </pc:sldLayoutMkLst>
        </pc:sldLayoutChg>
        <pc:sldLayoutChg chg="add">
          <pc:chgData name="Balamurugan Balakreshnan" userId="35e9483b-bf32-4d17-a07b-837bc83be0f5" providerId="ADAL" clId="{E7457782-E192-4759-A872-7E642E7C5293}" dt="2021-03-14T13:04:24.749" v="0" actId="26606"/>
          <pc:sldLayoutMkLst>
            <pc:docMk/>
            <pc:sldMasterMk cId="661486216" sldId="2147483660"/>
            <pc:sldLayoutMk cId="1636538150" sldId="2147483666"/>
          </pc:sldLayoutMkLst>
        </pc:sldLayoutChg>
        <pc:sldLayoutChg chg="add">
          <pc:chgData name="Balamurugan Balakreshnan" userId="35e9483b-bf32-4d17-a07b-837bc83be0f5" providerId="ADAL" clId="{E7457782-E192-4759-A872-7E642E7C5293}" dt="2021-03-14T13:04:24.749" v="0" actId="26606"/>
          <pc:sldLayoutMkLst>
            <pc:docMk/>
            <pc:sldMasterMk cId="661486216" sldId="2147483660"/>
            <pc:sldLayoutMk cId="2217229001" sldId="2147483667"/>
          </pc:sldLayoutMkLst>
        </pc:sldLayoutChg>
        <pc:sldLayoutChg chg="add">
          <pc:chgData name="Balamurugan Balakreshnan" userId="35e9483b-bf32-4d17-a07b-837bc83be0f5" providerId="ADAL" clId="{E7457782-E192-4759-A872-7E642E7C5293}" dt="2021-03-14T13:04:24.749" v="0" actId="26606"/>
          <pc:sldLayoutMkLst>
            <pc:docMk/>
            <pc:sldMasterMk cId="661486216" sldId="2147483660"/>
            <pc:sldLayoutMk cId="557204369" sldId="2147483668"/>
          </pc:sldLayoutMkLst>
        </pc:sldLayoutChg>
        <pc:sldLayoutChg chg="add">
          <pc:chgData name="Balamurugan Balakreshnan" userId="35e9483b-bf32-4d17-a07b-837bc83be0f5" providerId="ADAL" clId="{E7457782-E192-4759-A872-7E642E7C5293}" dt="2021-03-14T13:04:24.749" v="0" actId="26606"/>
          <pc:sldLayoutMkLst>
            <pc:docMk/>
            <pc:sldMasterMk cId="661486216" sldId="2147483660"/>
            <pc:sldLayoutMk cId="4133050046" sldId="2147483669"/>
          </pc:sldLayoutMkLst>
        </pc:sldLayoutChg>
        <pc:sldLayoutChg chg="add">
          <pc:chgData name="Balamurugan Balakreshnan" userId="35e9483b-bf32-4d17-a07b-837bc83be0f5" providerId="ADAL" clId="{E7457782-E192-4759-A872-7E642E7C5293}" dt="2021-03-14T13:04:24.749" v="0" actId="26606"/>
          <pc:sldLayoutMkLst>
            <pc:docMk/>
            <pc:sldMasterMk cId="661486216" sldId="2147483660"/>
            <pc:sldLayoutMk cId="522731271" sldId="2147483670"/>
          </pc:sldLayoutMkLst>
        </pc:sldLayoutChg>
        <pc:sldLayoutChg chg="add">
          <pc:chgData name="Balamurugan Balakreshnan" userId="35e9483b-bf32-4d17-a07b-837bc83be0f5" providerId="ADAL" clId="{E7457782-E192-4759-A872-7E642E7C5293}" dt="2021-03-14T13:04:24.749" v="0" actId="26606"/>
          <pc:sldLayoutMkLst>
            <pc:docMk/>
            <pc:sldMasterMk cId="661486216" sldId="2147483660"/>
            <pc:sldLayoutMk cId="2798914179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5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3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14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73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2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7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39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3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29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04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50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48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about/compan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alamurugan-balakreshnan/" TargetMode="External"/><Relationship Id="rId2" Type="http://schemas.openxmlformats.org/officeDocument/2006/relationships/hyperlink" Target="mailto:babal@microsoft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bala_b@hotmail.com" TargetMode="External"/><Relationship Id="rId5" Type="http://schemas.openxmlformats.org/officeDocument/2006/relationships/hyperlink" Target="https://balakreshnan.github.io/" TargetMode="External"/><Relationship Id="rId4" Type="http://schemas.openxmlformats.org/officeDocument/2006/relationships/hyperlink" Target="https://balabala76.medium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2BCAED3-8280-4577-890B-C0955A6E4A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2" y="-1"/>
            <a:ext cx="12192001" cy="6858000"/>
          </a:xfrm>
          <a:prstGeom prst="rect">
            <a:avLst/>
          </a:pr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08C40F4-6A24-4867-B726-B552DB080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4BF10E-4559-4F28-91B0-3D0C2C486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B0B5A20-FCFE-4AED-B5A3-91D3DE935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6CA2F4C-8E9E-4BCD-B6E8-A68A311CA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598BA-F826-499B-9959-3B1594257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3"/>
            <a:ext cx="4429556" cy="3570162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Balamurugan Balakreshnan(Bala)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1E98F-13B0-4B3A-893D-CB4B97287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19" y="4547167"/>
            <a:ext cx="4429556" cy="1288482"/>
          </a:xfrm>
        </p:spPr>
        <p:txBody>
          <a:bodyPr>
            <a:normAutofit/>
          </a:bodyPr>
          <a:lstStyle/>
          <a:p>
            <a:r>
              <a:rPr lang="en-US" dirty="0"/>
              <a:t>Cloud Solution Architect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210" y="245807"/>
            <a:ext cx="445835" cy="4458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04781B-698F-46D5-AADD-8AE921171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210" y="245807"/>
            <a:ext cx="445835" cy="445835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003" y="561378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96FD6442-EB7D-4992-8D41-0B7FFDCB4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003" y="561378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9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9C67B-BD6C-4256-9A57-4CC84B49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and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74C95-8143-4B72-8467-5672CAF67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Bachelors of Engineering in Electronics and Communication - TCE</a:t>
            </a:r>
          </a:p>
          <a:p>
            <a:r>
              <a:rPr lang="en-US" dirty="0"/>
              <a:t>Post Graduate Diploma in Computer Application – NIIT</a:t>
            </a:r>
          </a:p>
          <a:p>
            <a:r>
              <a:rPr lang="en-US" dirty="0"/>
              <a:t>CSI – Executive Education – UWM</a:t>
            </a:r>
          </a:p>
          <a:p>
            <a:r>
              <a:rPr lang="en-US" dirty="0"/>
              <a:t>Started by Career in India for a Denim Manufacturing company</a:t>
            </a:r>
          </a:p>
          <a:p>
            <a:r>
              <a:rPr lang="en-US" dirty="0"/>
              <a:t>Over 22 Years Experience (20 Years in US)</a:t>
            </a:r>
          </a:p>
          <a:p>
            <a:r>
              <a:rPr lang="en-US" dirty="0"/>
              <a:t>Worked in Small, Medium and Large business</a:t>
            </a:r>
          </a:p>
          <a:p>
            <a:r>
              <a:rPr lang="en-US" dirty="0"/>
              <a:t>Worked in Manufacturing, Retail, Pharmacy/healthcare, Insurance, Automobile, Legal, Professional Services and other industries</a:t>
            </a:r>
          </a:p>
          <a:p>
            <a:r>
              <a:rPr lang="en-US" dirty="0"/>
              <a:t>Worked on building Digital Transformation projects</a:t>
            </a:r>
          </a:p>
          <a:p>
            <a:r>
              <a:rPr lang="en-US" dirty="0"/>
              <a:t>Steering committee and industry advisory board member for CSI-UW Milwaukee</a:t>
            </a:r>
          </a:p>
          <a:p>
            <a:r>
              <a:rPr lang="en-US" dirty="0"/>
              <a:t>Industry Advisory board member for Purdue Intelligent Manufacturing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2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7447-C724-4AB8-B845-54A4498D6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Position (Microsoft)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7DE68-57EB-49A1-A4D5-83C071B54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Solution Architect</a:t>
            </a:r>
          </a:p>
          <a:p>
            <a:r>
              <a:rPr lang="en-US" dirty="0"/>
              <a:t>Digital Transformation for customers</a:t>
            </a:r>
          </a:p>
          <a:p>
            <a:r>
              <a:rPr lang="en-US" dirty="0"/>
              <a:t>AI/ML/DL/RL</a:t>
            </a:r>
          </a:p>
          <a:p>
            <a:r>
              <a:rPr lang="en-US" dirty="0"/>
              <a:t>Industrial IoT</a:t>
            </a:r>
          </a:p>
          <a:p>
            <a:r>
              <a:rPr lang="en-US" dirty="0"/>
              <a:t>Block Chain</a:t>
            </a:r>
          </a:p>
          <a:p>
            <a:r>
              <a:rPr lang="en-US" dirty="0"/>
              <a:t>AI-IoT</a:t>
            </a:r>
          </a:p>
          <a:p>
            <a:r>
              <a:rPr lang="en-US" dirty="0"/>
              <a:t>Cloud PaaS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7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13B2-986E-4EFB-A47B-323C11916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BC4DA-DF48-49A9-85BD-540671436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At Microsoft we are dedicated to advancing human and organizational achievement.</a:t>
            </a: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Sustainability </a:t>
            </a:r>
          </a:p>
          <a:p>
            <a:r>
              <a:rPr lang="en-US" dirty="0"/>
              <a:t>Microsoft Run on Trust</a:t>
            </a:r>
          </a:p>
          <a:p>
            <a:r>
              <a:rPr lang="en-US" dirty="0"/>
              <a:t>Innovative</a:t>
            </a:r>
          </a:p>
          <a:p>
            <a:r>
              <a:rPr lang="en-US" dirty="0"/>
              <a:t>Inclusive and Diverse</a:t>
            </a:r>
          </a:p>
          <a:p>
            <a:r>
              <a:rPr lang="en-US" dirty="0"/>
              <a:t>Responsible AI</a:t>
            </a:r>
          </a:p>
          <a:p>
            <a:r>
              <a:rPr lang="en-US" dirty="0"/>
              <a:t>Our Corporate Values</a:t>
            </a:r>
          </a:p>
          <a:p>
            <a:pPr lvl="1"/>
            <a:r>
              <a:rPr lang="en-US" dirty="0"/>
              <a:t>Respect</a:t>
            </a:r>
          </a:p>
          <a:p>
            <a:pPr lvl="1"/>
            <a:r>
              <a:rPr lang="en-US" dirty="0"/>
              <a:t>Integrity</a:t>
            </a:r>
          </a:p>
          <a:p>
            <a:pPr lvl="1"/>
            <a:r>
              <a:rPr lang="en-US" dirty="0"/>
              <a:t>Accountability</a:t>
            </a:r>
          </a:p>
          <a:p>
            <a:r>
              <a:rPr lang="en-US" dirty="0"/>
              <a:t>More details: </a:t>
            </a:r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79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8" name="Oval 77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73F38E8-7222-498E-8007-9C1339AA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2170AF3-61AC-4086-B07D-81FDC0917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BA53ACC-5E7A-47CA-AFB6-3EDE695A3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2668" y="1090454"/>
            <a:ext cx="9417090" cy="5182756"/>
            <a:chOff x="1672668" y="1090453"/>
            <a:chExt cx="9465232" cy="523827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BAB6C56-3D38-4923-996E-BD474BBB9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2668" y="1090453"/>
              <a:ext cx="9465232" cy="5238271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0CD21DB-082D-417D-A5AB-FC838AF9D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2668" y="1090453"/>
              <a:ext cx="9465232" cy="5238271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AD6A2D-3BC0-4F5F-9791-8CFD03AB4F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1280667" y="677668"/>
            <a:ext cx="9630666" cy="541725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26883" y="168141"/>
            <a:ext cx="755837" cy="755837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2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26883" y="168141"/>
            <a:ext cx="755837" cy="755837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1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8733A-0AEB-4627-90E9-3EB6F2CA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and Intern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78906-B914-41F0-8A4B-104C86A5F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Various FTE position</a:t>
            </a:r>
          </a:p>
          <a:p>
            <a:pPr lvl="1"/>
            <a:r>
              <a:rPr lang="en-US" dirty="0"/>
              <a:t>Technical Sales</a:t>
            </a:r>
          </a:p>
          <a:p>
            <a:pPr lvl="1"/>
            <a:r>
              <a:rPr lang="en-US" dirty="0"/>
              <a:t>Engineering</a:t>
            </a:r>
          </a:p>
          <a:p>
            <a:pPr lvl="1"/>
            <a:r>
              <a:rPr lang="en-US" dirty="0"/>
              <a:t>Marketing</a:t>
            </a:r>
          </a:p>
          <a:p>
            <a:pPr lvl="1"/>
            <a:r>
              <a:rPr lang="en-US" dirty="0"/>
              <a:t>Sales and more</a:t>
            </a:r>
          </a:p>
          <a:p>
            <a:r>
              <a:rPr lang="en-US" dirty="0"/>
              <a:t>Intern</a:t>
            </a:r>
          </a:p>
          <a:p>
            <a:pPr lvl="1"/>
            <a:r>
              <a:rPr lang="en-US" dirty="0"/>
              <a:t>Research</a:t>
            </a:r>
          </a:p>
          <a:p>
            <a:pPr lvl="1"/>
            <a:r>
              <a:rPr lang="en-US" dirty="0"/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2805576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349FE-0CEA-4423-9535-D7EF9B6D4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861B2-81CD-4218-806C-20388D9A6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babal@microsoft.com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3"/>
              </a:rPr>
              <a:t>Balamurugan Balakreshnan | LinkedIn</a:t>
            </a:r>
            <a:endParaRPr lang="en-US" dirty="0"/>
          </a:p>
          <a:p>
            <a:r>
              <a:rPr lang="en-US" dirty="0"/>
              <a:t>Medium: </a:t>
            </a:r>
            <a:r>
              <a:rPr lang="en-US" dirty="0">
                <a:hlinkClick r:id="rId4"/>
              </a:rPr>
              <a:t>Balamurugan Balakreshnan – Medium</a:t>
            </a:r>
            <a:endParaRPr lang="en-US" dirty="0"/>
          </a:p>
          <a:p>
            <a:r>
              <a:rPr lang="en-US" dirty="0" err="1"/>
              <a:t>WebSite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My Information (balakreshnan.github.io)</a:t>
            </a:r>
            <a:endParaRPr lang="en-US" dirty="0"/>
          </a:p>
          <a:p>
            <a:r>
              <a:rPr lang="en-US" dirty="0"/>
              <a:t>Other Email: </a:t>
            </a:r>
            <a:r>
              <a:rPr lang="en-US" dirty="0">
                <a:hlinkClick r:id="rId6"/>
              </a:rPr>
              <a:t>bala_b@hotmail.com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66236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224</Words>
  <Application>Microsoft Office PowerPoint</Application>
  <PresentationFormat>Widescreen</PresentationFormat>
  <Paragraphs>48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Segoe UI</vt:lpstr>
      <vt:lpstr>Source Sans Pro</vt:lpstr>
      <vt:lpstr>FunkyShapesVTI</vt:lpstr>
      <vt:lpstr>Balamurugan Balakreshnan(Bala)</vt:lpstr>
      <vt:lpstr>Career and Life</vt:lpstr>
      <vt:lpstr>Current Position (Microsoft)</vt:lpstr>
      <vt:lpstr>Microsoft</vt:lpstr>
      <vt:lpstr>PowerPoint Presentation</vt:lpstr>
      <vt:lpstr>Jobs and Intern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Balamurugan Balakreshnan</dc:creator>
  <cp:lastModifiedBy>Balamurugan Balakreshnan</cp:lastModifiedBy>
  <cp:revision>1</cp:revision>
  <dcterms:created xsi:type="dcterms:W3CDTF">2021-03-14T13:03:56Z</dcterms:created>
  <dcterms:modified xsi:type="dcterms:W3CDTF">2021-03-14T14:15:31Z</dcterms:modified>
</cp:coreProperties>
</file>